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56" r:id="rId2"/>
    <p:sldId id="258" r:id="rId3"/>
    <p:sldId id="260" r:id="rId4"/>
    <p:sldId id="261" r:id="rId5"/>
    <p:sldId id="259" r:id="rId6"/>
    <p:sldId id="262" r:id="rId7"/>
    <p:sldId id="257" r:id="rId8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212"/>
    <p:restoredTop sz="94694"/>
  </p:normalViewPr>
  <p:slideViewPr>
    <p:cSldViewPr snapToGrid="0" snapToObjects="1">
      <p:cViewPr varScale="1">
        <p:scale>
          <a:sx n="113" d="100"/>
          <a:sy n="113" d="100"/>
        </p:scale>
        <p:origin x="1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2A11F0-D4EB-E843-A237-DDC66B12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890345" cy="4351338"/>
          </a:xfrm>
        </p:spPr>
        <p:txBody>
          <a:bodyPr>
            <a:normAutofit/>
          </a:bodyPr>
          <a:lstStyle/>
          <a:p>
            <a:r>
              <a:rPr lang="ja-JP" altLang="en-US" sz="6600"/>
              <a:t>おんどを はかる</a:t>
            </a:r>
            <a:endParaRPr kumimoji="1" lang="en-US" altLang="ja-JP" sz="6600" dirty="0"/>
          </a:p>
          <a:p>
            <a:pPr lvl="1"/>
            <a:r>
              <a:rPr lang="ja-JP" altLang="en-US" sz="6000"/>
              <a:t>ひょうじする</a:t>
            </a:r>
            <a:endParaRPr lang="en-US" altLang="ja-JP" sz="6000" dirty="0"/>
          </a:p>
          <a:p>
            <a:pPr lvl="1"/>
            <a:r>
              <a:rPr kumimoji="1" lang="ja-JP" altLang="en-US" sz="60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もじを ひょうじする</a:t>
            </a:r>
            <a:endParaRPr kumimoji="1" lang="en-US" altLang="ja-JP" sz="60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lvl="1"/>
            <a:r>
              <a:rPr lang="ja-JP" altLang="en-US" sz="6000"/>
              <a:t>すうじを ひょうじする</a:t>
            </a:r>
            <a:endParaRPr kumimoji="1" lang="en-US" altLang="ja-JP" sz="6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6443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ひょうじする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AC5B7678-638E-384A-84CB-2F5C03CB8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00" y="170392"/>
            <a:ext cx="3217333" cy="6554941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47C6998-C27E-5F44-8103-AF3FBF9999A0}"/>
              </a:ext>
            </a:extLst>
          </p:cNvPr>
          <p:cNvSpPr txBox="1"/>
          <p:nvPr/>
        </p:nvSpPr>
        <p:spPr>
          <a:xfrm>
            <a:off x="555642" y="1940688"/>
            <a:ext cx="4397358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え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アイコン（マーク）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もじ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en-US" altLang="ja-JP" sz="3200" dirty="0" err="1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a,b,c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,…</a:t>
            </a:r>
          </a:p>
          <a:p>
            <a:pPr marL="514350" indent="-514350">
              <a:buFont typeface="+mj-lt"/>
              <a:buAutoNum type="arabicPeriod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すうじ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1,2,3,…</a:t>
            </a:r>
            <a:endParaRPr kumimoji="1" lang="ja-JP" altLang="en-US" sz="320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1677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83E5ED-F175-AC44-977A-9D721B8EC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おんどを はかる（温度を測る）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FDC05A2-A89D-554E-8A8A-B018F92A6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959673" cy="4351338"/>
          </a:xfrm>
        </p:spPr>
        <p:txBody>
          <a:bodyPr>
            <a:normAutofit/>
          </a:bodyPr>
          <a:lstStyle/>
          <a:p>
            <a:r>
              <a:rPr kumimoji="1" lang="ja-JP" altLang="en-US"/>
              <a:t>おんどを はかる ブロック</a:t>
            </a:r>
            <a:endParaRPr kumimoji="1" lang="en-US" altLang="ja-JP" dirty="0"/>
          </a:p>
          <a:p>
            <a:pPr lvl="1"/>
            <a:r>
              <a:rPr lang="ja-JP" altLang="en-US"/>
              <a:t>はかった けっかは すうじ（測った結果は数字）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</a:t>
            </a:r>
            <a:r>
              <a:rPr lang="en-US" altLang="ja-JP" dirty="0"/>
              <a:t>※</a:t>
            </a:r>
            <a:r>
              <a:rPr lang="ja-JP" altLang="en-US"/>
              <a:t>温度をマイクロビットに</a:t>
            </a:r>
            <a:r>
              <a:rPr lang="ja-JP" altLang="en-US" u="sng"/>
              <a:t>取り込む</a:t>
            </a:r>
            <a:r>
              <a:rPr lang="ja-JP" altLang="en-US"/>
              <a:t>　　　　　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　　　　　　　　だから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/>
              <a:t>　　　　　　　　　　　　　　　　　</a:t>
            </a:r>
            <a:r>
              <a:rPr lang="ja-JP" altLang="en-US" sz="4800">
                <a:solidFill>
                  <a:srgbClr val="FF00FD"/>
                </a:solidFill>
              </a:rPr>
              <a:t>入力</a:t>
            </a:r>
            <a:r>
              <a:rPr lang="ja-JP" altLang="en-US"/>
              <a:t>のブロック</a:t>
            </a:r>
            <a:endParaRPr lang="en-US" altLang="ja-JP" dirty="0"/>
          </a:p>
          <a:p>
            <a:r>
              <a:rPr lang="ja-JP" altLang="en-US"/>
              <a:t>すうじを ひょうじする</a:t>
            </a:r>
            <a:r>
              <a:rPr lang="en-US" altLang="ja-JP" dirty="0"/>
              <a:t> </a:t>
            </a:r>
            <a:r>
              <a:rPr lang="ja-JP" altLang="en-US"/>
              <a:t>ブロック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7B3289E-885C-FC4B-AFF2-B2CFBE6DE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427" y="2860322"/>
            <a:ext cx="2731207" cy="1226256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77438AB3-0AEB-9945-8F6E-905EB30CB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426" y="4922220"/>
            <a:ext cx="2737245" cy="1389678"/>
          </a:xfrm>
          <a:prstGeom prst="rect">
            <a:avLst/>
          </a:prstGeom>
        </p:spPr>
      </p:pic>
      <p:sp>
        <p:nvSpPr>
          <p:cNvPr id="6" name="下矢印 5">
            <a:extLst>
              <a:ext uri="{FF2B5EF4-FFF2-40B4-BE49-F238E27FC236}">
                <a16:creationId xmlns:a16="http://schemas.microsoft.com/office/drawing/2014/main" id="{40595D31-872E-6349-A197-ED2D4C31C4D6}"/>
              </a:ext>
            </a:extLst>
          </p:cNvPr>
          <p:cNvSpPr/>
          <p:nvPr/>
        </p:nvSpPr>
        <p:spPr>
          <a:xfrm>
            <a:off x="8003822" y="3067756"/>
            <a:ext cx="530578" cy="6011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9854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EFE7885-E6CA-AA4E-83A3-7B9DF13FF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47" y="1399822"/>
            <a:ext cx="8787306" cy="50930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206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おまけの</a:t>
            </a:r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93CDD56-FFEC-0D49-B27E-FA160ED76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910644"/>
            <a:ext cx="8610359" cy="407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290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134</Words>
  <Application>Microsoft Macintosh PowerPoint</Application>
  <PresentationFormat>A4 210 x 297 mm</PresentationFormat>
  <Paragraphs>26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プログラム</vt:lpstr>
      <vt:lpstr>ひょうじする</vt:lpstr>
      <vt:lpstr>おんどを はかる（温度を測る）</vt:lpstr>
      <vt:lpstr>プログラム</vt:lpstr>
      <vt:lpstr>おまけのプログラム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15</cp:revision>
  <cp:lastPrinted>2020-02-12T23:00:24Z</cp:lastPrinted>
  <dcterms:created xsi:type="dcterms:W3CDTF">2020-02-05T11:40:06Z</dcterms:created>
  <dcterms:modified xsi:type="dcterms:W3CDTF">2020-02-13T09:58:19Z</dcterms:modified>
</cp:coreProperties>
</file>